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</p:sldIdLst>
  <p:sldSz cx="7559675" cy="10691813"/>
  <p:notesSz cx="6888163" cy="10020300"/>
  <p:defaultTextStyle>
    <a:defPPr>
      <a:defRPr lang="ja-JP"/>
    </a:defPPr>
    <a:lvl1pPr marL="0" algn="l" defTabSz="91423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8" algn="l" defTabSz="91423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36" algn="l" defTabSz="91423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54" algn="l" defTabSz="91423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72" algn="l" defTabSz="91423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90" algn="l" defTabSz="91423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07" algn="l" defTabSz="91423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25" algn="l" defTabSz="91423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42" algn="l" defTabSz="91423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CCE0"/>
    <a:srgbClr val="9ADDEA"/>
    <a:srgbClr val="EC5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-2004" y="-10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5"/>
            <a:ext cx="6425724" cy="3722335"/>
          </a:xfrm>
        </p:spPr>
        <p:txBody>
          <a:bodyPr anchor="b"/>
          <a:lstStyle>
            <a:lvl1pPr algn="ctr">
              <a:defRPr sz="49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79"/>
            <a:ext cx="5669756" cy="2581379"/>
          </a:xfrm>
        </p:spPr>
        <p:txBody>
          <a:bodyPr/>
          <a:lstStyle>
            <a:lvl1pPr marL="0" indent="0" algn="ctr">
              <a:buNone/>
              <a:defRPr sz="2000"/>
            </a:lvl1pPr>
            <a:lvl2pPr marL="377899" indent="0" algn="ctr">
              <a:buNone/>
              <a:defRPr sz="1600"/>
            </a:lvl2pPr>
            <a:lvl3pPr marL="755798" indent="0" algn="ctr">
              <a:buNone/>
              <a:defRPr sz="1500"/>
            </a:lvl3pPr>
            <a:lvl4pPr marL="1133698" indent="0" algn="ctr">
              <a:buNone/>
              <a:defRPr sz="1300"/>
            </a:lvl4pPr>
            <a:lvl5pPr marL="1511597" indent="0" algn="ctr">
              <a:buNone/>
              <a:defRPr sz="1300"/>
            </a:lvl5pPr>
            <a:lvl6pPr marL="1889496" indent="0" algn="ctr">
              <a:buNone/>
              <a:defRPr sz="1300"/>
            </a:lvl6pPr>
            <a:lvl7pPr marL="2267395" indent="0" algn="ctr">
              <a:buNone/>
              <a:defRPr sz="1300"/>
            </a:lvl7pPr>
            <a:lvl8pPr marL="2645295" indent="0" algn="ctr">
              <a:buNone/>
              <a:defRPr sz="1300"/>
            </a:lvl8pPr>
            <a:lvl9pPr marL="3023194" indent="0" algn="ctr">
              <a:buNone/>
              <a:defRPr sz="13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71EA-5373-4DE9-B6A6-834982FEC2E9}" type="datetimeFigureOut">
              <a:rPr kumimoji="1" lang="ja-JP" altLang="en-US" smtClean="0"/>
              <a:pPr/>
              <a:t>2016/11/20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207-265E-4E3C-99FD-87C7DF2287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66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71EA-5373-4DE9-B6A6-834982FEC2E9}" type="datetimeFigureOut">
              <a:rPr kumimoji="1" lang="ja-JP" altLang="en-US" smtClean="0"/>
              <a:pPr/>
              <a:t>2016/11/20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207-265E-4E3C-99FD-87C7DF2287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36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30" y="569241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71EA-5373-4DE9-B6A6-834982FEC2E9}" type="datetimeFigureOut">
              <a:rPr kumimoji="1" lang="ja-JP" altLang="en-US" smtClean="0"/>
              <a:pPr/>
              <a:t>2016/11/20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207-265E-4E3C-99FD-87C7DF2287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014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2000"/>
            </a:lvl1pPr>
            <a:lvl2pPr marL="378018" indent="0" algn="ctr">
              <a:buNone/>
              <a:defRPr sz="1700"/>
            </a:lvl2pPr>
            <a:lvl3pPr marL="756037" indent="0" algn="ctr">
              <a:buNone/>
              <a:defRPr sz="1500"/>
            </a:lvl3pPr>
            <a:lvl4pPr marL="1134055" indent="0" algn="ctr">
              <a:buNone/>
              <a:defRPr sz="1300"/>
            </a:lvl4pPr>
            <a:lvl5pPr marL="1512074" indent="0" algn="ctr">
              <a:buNone/>
              <a:defRPr sz="1300"/>
            </a:lvl5pPr>
            <a:lvl6pPr marL="1890092" indent="0" algn="ctr">
              <a:buNone/>
              <a:defRPr sz="1300"/>
            </a:lvl6pPr>
            <a:lvl7pPr marL="2268111" indent="0" algn="ctr">
              <a:buNone/>
              <a:defRPr sz="1300"/>
            </a:lvl7pPr>
            <a:lvl8pPr marL="2646129" indent="0" algn="ctr">
              <a:buNone/>
              <a:defRPr sz="1300"/>
            </a:lvl8pPr>
            <a:lvl9pPr marL="3024148" indent="0" algn="ctr">
              <a:buNone/>
              <a:defRPr sz="13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150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76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1"/>
            <a:ext cx="6520220" cy="444749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780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560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340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1207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9009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6811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461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02414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11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693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569243"/>
            <a:ext cx="6520220" cy="206658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0"/>
            <a:ext cx="3198096" cy="128450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8018" indent="0">
              <a:buNone/>
              <a:defRPr sz="1700" b="1"/>
            </a:lvl2pPr>
            <a:lvl3pPr marL="756037" indent="0">
              <a:buNone/>
              <a:defRPr sz="1500" b="1"/>
            </a:lvl3pPr>
            <a:lvl4pPr marL="1134055" indent="0">
              <a:buNone/>
              <a:defRPr sz="1300" b="1"/>
            </a:lvl4pPr>
            <a:lvl5pPr marL="1512074" indent="0">
              <a:buNone/>
              <a:defRPr sz="1300" b="1"/>
            </a:lvl5pPr>
            <a:lvl6pPr marL="1890092" indent="0">
              <a:buNone/>
              <a:defRPr sz="1300" b="1"/>
            </a:lvl6pPr>
            <a:lvl7pPr marL="2268111" indent="0">
              <a:buNone/>
              <a:defRPr sz="1300" b="1"/>
            </a:lvl7pPr>
            <a:lvl8pPr marL="2646129" indent="0">
              <a:buNone/>
              <a:defRPr sz="1300" b="1"/>
            </a:lvl8pPr>
            <a:lvl9pPr marL="3024148" indent="0">
              <a:buNone/>
              <a:defRPr sz="1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8018" indent="0">
              <a:buNone/>
              <a:defRPr sz="1700" b="1"/>
            </a:lvl2pPr>
            <a:lvl3pPr marL="756037" indent="0">
              <a:buNone/>
              <a:defRPr sz="1500" b="1"/>
            </a:lvl3pPr>
            <a:lvl4pPr marL="1134055" indent="0">
              <a:buNone/>
              <a:defRPr sz="1300" b="1"/>
            </a:lvl4pPr>
            <a:lvl5pPr marL="1512074" indent="0">
              <a:buNone/>
              <a:defRPr sz="1300" b="1"/>
            </a:lvl5pPr>
            <a:lvl6pPr marL="1890092" indent="0">
              <a:buNone/>
              <a:defRPr sz="1300" b="1"/>
            </a:lvl6pPr>
            <a:lvl7pPr marL="2268111" indent="0">
              <a:buNone/>
              <a:defRPr sz="1300" b="1"/>
            </a:lvl7pPr>
            <a:lvl8pPr marL="2646129" indent="0">
              <a:buNone/>
              <a:defRPr sz="1300" b="1"/>
            </a:lvl8pPr>
            <a:lvl9pPr marL="3024148" indent="0">
              <a:buNone/>
              <a:defRPr sz="1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2"/>
            <a:ext cx="321384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11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172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31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6"/>
            <a:ext cx="3827085" cy="7598117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00"/>
            </a:lvl1pPr>
            <a:lvl2pPr marL="378018" indent="0">
              <a:buNone/>
              <a:defRPr sz="1200"/>
            </a:lvl2pPr>
            <a:lvl3pPr marL="756037" indent="0">
              <a:buNone/>
              <a:defRPr sz="1000"/>
            </a:lvl3pPr>
            <a:lvl4pPr marL="1134055" indent="0">
              <a:buNone/>
              <a:defRPr sz="800"/>
            </a:lvl4pPr>
            <a:lvl5pPr marL="1512074" indent="0">
              <a:buNone/>
              <a:defRPr sz="800"/>
            </a:lvl5pPr>
            <a:lvl6pPr marL="1890092" indent="0">
              <a:buNone/>
              <a:defRPr sz="800"/>
            </a:lvl6pPr>
            <a:lvl7pPr marL="2268111" indent="0">
              <a:buNone/>
              <a:defRPr sz="800"/>
            </a:lvl7pPr>
            <a:lvl8pPr marL="2646129" indent="0">
              <a:buNone/>
              <a:defRPr sz="800"/>
            </a:lvl8pPr>
            <a:lvl9pPr marL="3024148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52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71EA-5373-4DE9-B6A6-834982FEC2E9}" type="datetimeFigureOut">
              <a:rPr kumimoji="1" lang="ja-JP" altLang="en-US" smtClean="0"/>
              <a:pPr/>
              <a:t>2016/11/20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207-265E-4E3C-99FD-87C7DF2287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882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6"/>
            <a:ext cx="3827085" cy="7598117"/>
          </a:xfrm>
        </p:spPr>
        <p:txBody>
          <a:bodyPr anchor="t"/>
          <a:lstStyle>
            <a:lvl1pPr marL="0" indent="0">
              <a:buNone/>
              <a:defRPr sz="2600"/>
            </a:lvl1pPr>
            <a:lvl2pPr marL="378018" indent="0">
              <a:buNone/>
              <a:defRPr sz="2300"/>
            </a:lvl2pPr>
            <a:lvl3pPr marL="756037" indent="0">
              <a:buNone/>
              <a:defRPr sz="2000"/>
            </a:lvl3pPr>
            <a:lvl4pPr marL="1134055" indent="0">
              <a:buNone/>
              <a:defRPr sz="1700"/>
            </a:lvl4pPr>
            <a:lvl5pPr marL="1512074" indent="0">
              <a:buNone/>
              <a:defRPr sz="1700"/>
            </a:lvl5pPr>
            <a:lvl6pPr marL="1890092" indent="0">
              <a:buNone/>
              <a:defRPr sz="1700"/>
            </a:lvl6pPr>
            <a:lvl7pPr marL="2268111" indent="0">
              <a:buNone/>
              <a:defRPr sz="1700"/>
            </a:lvl7pPr>
            <a:lvl8pPr marL="2646129" indent="0">
              <a:buNone/>
              <a:defRPr sz="1700"/>
            </a:lvl8pPr>
            <a:lvl9pPr marL="3024148" indent="0">
              <a:buNone/>
              <a:defRPr sz="17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00"/>
            </a:lvl1pPr>
            <a:lvl2pPr marL="378018" indent="0">
              <a:buNone/>
              <a:defRPr sz="1200"/>
            </a:lvl2pPr>
            <a:lvl3pPr marL="756037" indent="0">
              <a:buNone/>
              <a:defRPr sz="1000"/>
            </a:lvl3pPr>
            <a:lvl4pPr marL="1134055" indent="0">
              <a:buNone/>
              <a:defRPr sz="800"/>
            </a:lvl4pPr>
            <a:lvl5pPr marL="1512074" indent="0">
              <a:buNone/>
              <a:defRPr sz="800"/>
            </a:lvl5pPr>
            <a:lvl6pPr marL="1890092" indent="0">
              <a:buNone/>
              <a:defRPr sz="800"/>
            </a:lvl6pPr>
            <a:lvl7pPr marL="2268111" indent="0">
              <a:buNone/>
              <a:defRPr sz="800"/>
            </a:lvl7pPr>
            <a:lvl8pPr marL="2646129" indent="0">
              <a:buNone/>
              <a:defRPr sz="800"/>
            </a:lvl8pPr>
            <a:lvl9pPr marL="3024148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87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26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1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1793-5511-4E32-B2FE-2139E868A8E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56A3-B753-46CE-A77F-FBD0396FB04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3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2"/>
            <a:ext cx="6520220" cy="4447496"/>
          </a:xfrm>
        </p:spPr>
        <p:txBody>
          <a:bodyPr anchor="b"/>
          <a:lstStyle>
            <a:lvl1pPr>
              <a:defRPr sz="49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778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557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3369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1159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8949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673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452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02319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71EA-5373-4DE9-B6A6-834982FEC2E9}" type="datetimeFigureOut">
              <a:rPr kumimoji="1" lang="ja-JP" altLang="en-US" smtClean="0"/>
              <a:pPr/>
              <a:t>2016/11/20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207-265E-4E3C-99FD-87C7DF2287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1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71EA-5373-4DE9-B6A6-834982FEC2E9}" type="datetimeFigureOut">
              <a:rPr kumimoji="1" lang="ja-JP" altLang="en-US" smtClean="0"/>
              <a:pPr/>
              <a:t>2016/11/20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207-265E-4E3C-99FD-87C7DF2287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5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0"/>
            <a:ext cx="3198096" cy="128450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7899" indent="0">
              <a:buNone/>
              <a:defRPr sz="1600" b="1"/>
            </a:lvl2pPr>
            <a:lvl3pPr marL="755798" indent="0">
              <a:buNone/>
              <a:defRPr sz="1500" b="1"/>
            </a:lvl3pPr>
            <a:lvl4pPr marL="1133698" indent="0">
              <a:buNone/>
              <a:defRPr sz="1300" b="1"/>
            </a:lvl4pPr>
            <a:lvl5pPr marL="1511597" indent="0">
              <a:buNone/>
              <a:defRPr sz="1300" b="1"/>
            </a:lvl5pPr>
            <a:lvl6pPr marL="1889496" indent="0">
              <a:buNone/>
              <a:defRPr sz="1300" b="1"/>
            </a:lvl6pPr>
            <a:lvl7pPr marL="2267395" indent="0">
              <a:buNone/>
              <a:defRPr sz="1300" b="1"/>
            </a:lvl7pPr>
            <a:lvl8pPr marL="2645295" indent="0">
              <a:buNone/>
              <a:defRPr sz="1300" b="1"/>
            </a:lvl8pPr>
            <a:lvl9pPr marL="3023194" indent="0">
              <a:buNone/>
              <a:defRPr sz="1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4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7" cy="128450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7899" indent="0">
              <a:buNone/>
              <a:defRPr sz="1600" b="1"/>
            </a:lvl2pPr>
            <a:lvl3pPr marL="755798" indent="0">
              <a:buNone/>
              <a:defRPr sz="1500" b="1"/>
            </a:lvl3pPr>
            <a:lvl4pPr marL="1133698" indent="0">
              <a:buNone/>
              <a:defRPr sz="1300" b="1"/>
            </a:lvl4pPr>
            <a:lvl5pPr marL="1511597" indent="0">
              <a:buNone/>
              <a:defRPr sz="1300" b="1"/>
            </a:lvl5pPr>
            <a:lvl6pPr marL="1889496" indent="0">
              <a:buNone/>
              <a:defRPr sz="1300" b="1"/>
            </a:lvl6pPr>
            <a:lvl7pPr marL="2267395" indent="0">
              <a:buNone/>
              <a:defRPr sz="1300" b="1"/>
            </a:lvl7pPr>
            <a:lvl8pPr marL="2645295" indent="0">
              <a:buNone/>
              <a:defRPr sz="1300" b="1"/>
            </a:lvl8pPr>
            <a:lvl9pPr marL="3023194" indent="0">
              <a:buNone/>
              <a:defRPr sz="1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4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71EA-5373-4DE9-B6A6-834982FEC2E9}" type="datetimeFigureOut">
              <a:rPr kumimoji="1" lang="ja-JP" altLang="en-US" smtClean="0"/>
              <a:pPr/>
              <a:t>2016/11/20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207-265E-4E3C-99FD-87C7DF2287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06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71EA-5373-4DE9-B6A6-834982FEC2E9}" type="datetimeFigureOut">
              <a:rPr kumimoji="1" lang="ja-JP" altLang="en-US" smtClean="0"/>
              <a:pPr/>
              <a:t>2016/11/20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207-265E-4E3C-99FD-87C7DF2287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4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71EA-5373-4DE9-B6A6-834982FEC2E9}" type="datetimeFigureOut">
              <a:rPr kumimoji="1" lang="ja-JP" altLang="en-US" smtClean="0"/>
              <a:pPr/>
              <a:t>2016/11/20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207-265E-4E3C-99FD-87C7DF2287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95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6"/>
            <a:ext cx="3827085" cy="7598117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00"/>
            </a:lvl1pPr>
            <a:lvl2pPr marL="377899" indent="0">
              <a:buNone/>
              <a:defRPr sz="1100"/>
            </a:lvl2pPr>
            <a:lvl3pPr marL="755798" indent="0">
              <a:buNone/>
              <a:defRPr sz="1000"/>
            </a:lvl3pPr>
            <a:lvl4pPr marL="1133698" indent="0">
              <a:buNone/>
              <a:defRPr sz="800"/>
            </a:lvl4pPr>
            <a:lvl5pPr marL="1511597" indent="0">
              <a:buNone/>
              <a:defRPr sz="800"/>
            </a:lvl5pPr>
            <a:lvl6pPr marL="1889496" indent="0">
              <a:buNone/>
              <a:defRPr sz="800"/>
            </a:lvl6pPr>
            <a:lvl7pPr marL="2267395" indent="0">
              <a:buNone/>
              <a:defRPr sz="800"/>
            </a:lvl7pPr>
            <a:lvl8pPr marL="2645295" indent="0">
              <a:buNone/>
              <a:defRPr sz="800"/>
            </a:lvl8pPr>
            <a:lvl9pPr marL="3023194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71EA-5373-4DE9-B6A6-834982FEC2E9}" type="datetimeFigureOut">
              <a:rPr kumimoji="1" lang="ja-JP" altLang="en-US" smtClean="0"/>
              <a:pPr/>
              <a:t>2016/11/20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207-265E-4E3C-99FD-87C7DF2287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0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6"/>
            <a:ext cx="3827085" cy="7598117"/>
          </a:xfrm>
        </p:spPr>
        <p:txBody>
          <a:bodyPr anchor="t"/>
          <a:lstStyle>
            <a:lvl1pPr marL="0" indent="0">
              <a:buNone/>
              <a:defRPr sz="2600"/>
            </a:lvl1pPr>
            <a:lvl2pPr marL="377899" indent="0">
              <a:buNone/>
              <a:defRPr sz="2300"/>
            </a:lvl2pPr>
            <a:lvl3pPr marL="755798" indent="0">
              <a:buNone/>
              <a:defRPr sz="2000"/>
            </a:lvl3pPr>
            <a:lvl4pPr marL="1133698" indent="0">
              <a:buNone/>
              <a:defRPr sz="1600"/>
            </a:lvl4pPr>
            <a:lvl5pPr marL="1511597" indent="0">
              <a:buNone/>
              <a:defRPr sz="1600"/>
            </a:lvl5pPr>
            <a:lvl6pPr marL="1889496" indent="0">
              <a:buNone/>
              <a:defRPr sz="1600"/>
            </a:lvl6pPr>
            <a:lvl7pPr marL="2267395" indent="0">
              <a:buNone/>
              <a:defRPr sz="1600"/>
            </a:lvl7pPr>
            <a:lvl8pPr marL="2645295" indent="0">
              <a:buNone/>
              <a:defRPr sz="1600"/>
            </a:lvl8pPr>
            <a:lvl9pPr marL="3023194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00"/>
            </a:lvl1pPr>
            <a:lvl2pPr marL="377899" indent="0">
              <a:buNone/>
              <a:defRPr sz="1100"/>
            </a:lvl2pPr>
            <a:lvl3pPr marL="755798" indent="0">
              <a:buNone/>
              <a:defRPr sz="1000"/>
            </a:lvl3pPr>
            <a:lvl4pPr marL="1133698" indent="0">
              <a:buNone/>
              <a:defRPr sz="800"/>
            </a:lvl4pPr>
            <a:lvl5pPr marL="1511597" indent="0">
              <a:buNone/>
              <a:defRPr sz="800"/>
            </a:lvl5pPr>
            <a:lvl6pPr marL="1889496" indent="0">
              <a:buNone/>
              <a:defRPr sz="800"/>
            </a:lvl6pPr>
            <a:lvl7pPr marL="2267395" indent="0">
              <a:buNone/>
              <a:defRPr sz="800"/>
            </a:lvl7pPr>
            <a:lvl8pPr marL="2645295" indent="0">
              <a:buNone/>
              <a:defRPr sz="800"/>
            </a:lvl8pPr>
            <a:lvl9pPr marL="3023194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71EA-5373-4DE9-B6A6-834982FEC2E9}" type="datetimeFigureOut">
              <a:rPr kumimoji="1" lang="ja-JP" altLang="en-US" smtClean="0"/>
              <a:pPr/>
              <a:t>2016/11/20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207-265E-4E3C-99FD-87C7DF2287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16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E71EA-5373-4DE9-B6A6-834982FEC2E9}" type="datetimeFigureOut">
              <a:rPr kumimoji="1" lang="ja-JP" altLang="en-US" smtClean="0"/>
              <a:pPr/>
              <a:t>2016/11/20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9A207-265E-4E3C-99FD-87C7DF2287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56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798" rtl="0" eaLnBrk="1" latinLnBrk="0" hangingPunct="1">
        <a:lnSpc>
          <a:spcPct val="90000"/>
        </a:lnSpc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50" indent="-188950" algn="l" defTabSz="75579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6849" indent="-188950" algn="l" defTabSz="755798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4748" indent="-188950" algn="l" defTabSz="755798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647" indent="-188950" algn="l" defTabSz="755798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47" indent="-188950" algn="l" defTabSz="755798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446" indent="-188950" algn="l" defTabSz="755798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56345" indent="-188950" algn="l" defTabSz="755798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34244" indent="-188950" algn="l" defTabSz="755798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12145" indent="-188950" algn="l" defTabSz="755798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79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7899" algn="l" defTabSz="75579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5798" algn="l" defTabSz="75579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33698" algn="l" defTabSz="75579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597" algn="l" defTabSz="75579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9496" algn="l" defTabSz="75579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67395" algn="l" defTabSz="75579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45295" algn="l" defTabSz="75579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23194" algn="l" defTabSz="75579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3"/>
            <a:ext cx="6520220" cy="2066589"/>
          </a:xfrm>
          <a:prstGeom prst="rect">
            <a:avLst/>
          </a:prstGeom>
        </p:spPr>
        <p:txBody>
          <a:bodyPr vert="horz" lIns="64657" tIns="32329" rIns="64657" bIns="32329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1"/>
            <a:ext cx="6520220" cy="6783857"/>
          </a:xfrm>
          <a:prstGeom prst="rect">
            <a:avLst/>
          </a:prstGeom>
        </p:spPr>
        <p:txBody>
          <a:bodyPr vert="horz" lIns="64657" tIns="32329" rIns="64657" bIns="32329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64657" tIns="32329" rIns="64657" bIns="32329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46572"/>
            <a:fld id="{E7E51793-5511-4E32-B2FE-2139E868A8E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646572"/>
              <a:t>2016/11/20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64657" tIns="32329" rIns="64657" bIns="32329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46572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64657" tIns="32329" rIns="64657" bIns="32329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46572"/>
            <a:fld id="{A15A56A3-B753-46CE-A77F-FBD0396FB04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646572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1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6037" rtl="0" eaLnBrk="1" latinLnBrk="0" hangingPunct="1">
        <a:lnSpc>
          <a:spcPct val="90000"/>
        </a:lnSpc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9" indent="-189009" algn="l" defTabSz="756037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28" indent="-189009" algn="l" defTabSz="756037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5046" indent="-189009" algn="l" defTabSz="756037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3065" indent="-189009" algn="l" defTabSz="756037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01083" indent="-189009" algn="l" defTabSz="756037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79102" indent="-189009" algn="l" defTabSz="756037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57120" indent="-189009" algn="l" defTabSz="756037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35139" indent="-189009" algn="l" defTabSz="756037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57" indent="-189009" algn="l" defTabSz="756037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37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8018" algn="l" defTabSz="756037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37" algn="l" defTabSz="756037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34055" algn="l" defTabSz="756037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2074" algn="l" defTabSz="756037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90092" algn="l" defTabSz="756037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68111" algn="l" defTabSz="756037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46129" algn="l" defTabSz="756037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24148" algn="l" defTabSz="756037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グループ化 54"/>
          <p:cNvGrpSpPr/>
          <p:nvPr/>
        </p:nvGrpSpPr>
        <p:grpSpPr>
          <a:xfrm>
            <a:off x="6365686" y="9103862"/>
            <a:ext cx="1121082" cy="1333889"/>
            <a:chOff x="8445895" y="3345873"/>
            <a:chExt cx="2869805" cy="3414560"/>
          </a:xfrm>
        </p:grpSpPr>
        <p:pic>
          <p:nvPicPr>
            <p:cNvPr id="56" name="図 5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40" t="1346" r="42985" b="52022"/>
            <a:stretch/>
          </p:blipFill>
          <p:spPr>
            <a:xfrm>
              <a:off x="8634845" y="4038015"/>
              <a:ext cx="2680855" cy="2722418"/>
            </a:xfrm>
            <a:prstGeom prst="rect">
              <a:avLst/>
            </a:prstGeom>
          </p:spPr>
        </p:pic>
        <p:sp>
          <p:nvSpPr>
            <p:cNvPr id="57" name="正方形/長方形 56"/>
            <p:cNvSpPr/>
            <p:nvPr/>
          </p:nvSpPr>
          <p:spPr>
            <a:xfrm>
              <a:off x="8445895" y="3345873"/>
              <a:ext cx="871326" cy="1740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7" name="直線コネクタ 46"/>
          <p:cNvCxnSpPr/>
          <p:nvPr/>
        </p:nvCxnSpPr>
        <p:spPr>
          <a:xfrm>
            <a:off x="1871001" y="9810889"/>
            <a:ext cx="4289470" cy="0"/>
          </a:xfrm>
          <a:prstGeom prst="line">
            <a:avLst/>
          </a:prstGeom>
          <a:ln w="508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219" y="-60454"/>
            <a:ext cx="5294457" cy="399659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" y="0"/>
            <a:ext cx="3184661" cy="82503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8578" y="1489892"/>
            <a:ext cx="2881926" cy="2739211"/>
          </a:xfrm>
          <a:prstGeom prst="rect">
            <a:avLst/>
          </a:prstGeom>
          <a:solidFill>
            <a:srgbClr val="EC5601"/>
          </a:solidFill>
        </p:spPr>
        <p:txBody>
          <a:bodyPr wrap="square" lIns="91424" tIns="45712" rIns="91424" bIns="45712" rtlCol="0">
            <a:spAutoFit/>
          </a:bodyPr>
          <a:lstStyle/>
          <a:p>
            <a:pPr algn="dist"/>
            <a:r>
              <a:rPr lang="ja-JP" altLang="en-US" sz="4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バスケット</a:t>
            </a:r>
            <a:r>
              <a:rPr lang="ja-JP" altLang="en-US" sz="4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ボール</a:t>
            </a:r>
            <a:endParaRPr lang="en-US" altLang="ja-JP" sz="44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dist"/>
            <a:r>
              <a:rPr lang="ja-JP" altLang="en-US" sz="4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男女別</a:t>
            </a:r>
            <a:endParaRPr lang="en-US" altLang="ja-JP" sz="44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dist"/>
            <a:r>
              <a:rPr lang="ja-JP" altLang="en-US" sz="4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交流大会</a:t>
            </a:r>
            <a:endParaRPr lang="ja-JP" altLang="en-US" sz="44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2813328" y="151772"/>
            <a:ext cx="4023487" cy="1185404"/>
            <a:chOff x="880785" y="435792"/>
            <a:chExt cx="5035052" cy="1074407"/>
          </a:xfrm>
        </p:grpSpPr>
        <p:sp>
          <p:nvSpPr>
            <p:cNvPr id="9" name="テキスト ボックス 8"/>
            <p:cNvSpPr txBox="1"/>
            <p:nvPr/>
          </p:nvSpPr>
          <p:spPr>
            <a:xfrm rot="21200019">
              <a:off x="880785" y="451627"/>
              <a:ext cx="5002206" cy="1015663"/>
            </a:xfrm>
            <a:prstGeom prst="rect">
              <a:avLst/>
            </a:prstGeom>
            <a:noFill/>
          </p:spPr>
          <p:txBody>
            <a:bodyPr wrap="none" rtlCol="0">
              <a:prstTxWarp prst="textCascadeDown">
                <a:avLst/>
              </a:prstTxWarp>
              <a:spAutoFit/>
            </a:bodyPr>
            <a:lstStyle/>
            <a:p>
              <a:r>
                <a:rPr lang="ja-JP" altLang="en-US" sz="6000" b="1" spc="300" dirty="0">
                  <a:ln w="158750">
                    <a:solidFill>
                      <a:schemeClr val="bg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魚石行書" panose="02000609000000000000" pitchFamily="1" charset="-128"/>
                  <a:ea typeface="魚石行書" panose="02000609000000000000" pitchFamily="1" charset="-128"/>
                </a:rPr>
                <a:t>参加チーム</a:t>
              </a:r>
              <a:endParaRPr lang="ja-JP" altLang="en-US" sz="6000" b="1" spc="300" dirty="0">
                <a:ln w="15875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魚石行書" panose="02000609000000000000" pitchFamily="1" charset="-128"/>
                <a:ea typeface="魚石行書" panose="02000609000000000000" pitchFamily="1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 rot="21200019">
              <a:off x="892328" y="435792"/>
              <a:ext cx="5023509" cy="1074407"/>
            </a:xfrm>
            <a:prstGeom prst="rect">
              <a:avLst/>
            </a:prstGeom>
            <a:noFill/>
          </p:spPr>
          <p:txBody>
            <a:bodyPr wrap="none" rtlCol="0">
              <a:prstTxWarp prst="textCascadeDown">
                <a:avLst/>
              </a:prstTxWarp>
              <a:spAutoFit/>
            </a:bodyPr>
            <a:lstStyle/>
            <a:p>
              <a:r>
                <a:rPr lang="ja-JP" altLang="en-US" sz="6000" b="1" spc="300" dirty="0">
                  <a:solidFill>
                    <a:srgbClr val="FF0000"/>
                  </a:solidFill>
                  <a:latin typeface="魚石行書" panose="02000609000000000000" pitchFamily="1" charset="-128"/>
                  <a:ea typeface="魚石行書" panose="02000609000000000000" pitchFamily="1" charset="-128"/>
                </a:rPr>
                <a:t>参加チーム</a:t>
              </a:r>
              <a:endParaRPr lang="ja-JP" altLang="en-US" sz="6000" b="1" spc="300" dirty="0">
                <a:solidFill>
                  <a:srgbClr val="FF0000"/>
                </a:solidFill>
                <a:latin typeface="魚石行書" panose="02000609000000000000" pitchFamily="1" charset="-128"/>
                <a:ea typeface="魚石行書" panose="02000609000000000000" pitchFamily="1" charset="-128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101708" y="1089779"/>
            <a:ext cx="2974002" cy="400110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dist"/>
            <a:r>
              <a:rPr lang="ja-JP" altLang="en-US" sz="2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山城勤労者福祉会館</a:t>
            </a:r>
            <a:endParaRPr lang="ja-JP" altLang="en-US" sz="20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1708" y="777360"/>
            <a:ext cx="2711618" cy="400110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ja-JP" altLang="en-US" sz="2000" spc="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京都府立</a:t>
            </a:r>
            <a:endParaRPr lang="ja-JP" altLang="en-US" sz="2000" spc="6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5119047" y="2851099"/>
            <a:ext cx="2399065" cy="1324425"/>
            <a:chOff x="1063294" y="359701"/>
            <a:chExt cx="4647768" cy="1200411"/>
          </a:xfrm>
        </p:grpSpPr>
        <p:sp>
          <p:nvSpPr>
            <p:cNvPr id="16" name="テキスト ボックス 15"/>
            <p:cNvSpPr txBox="1"/>
            <p:nvPr/>
          </p:nvSpPr>
          <p:spPr>
            <a:xfrm rot="21200019">
              <a:off x="1063294" y="359701"/>
              <a:ext cx="4637188" cy="1199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0" b="1" spc="600" dirty="0">
                  <a:ln w="158750">
                    <a:solidFill>
                      <a:schemeClr val="bg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魚石行書" panose="02000609000000000000" pitchFamily="1" charset="-128"/>
                  <a:ea typeface="魚石行書" panose="02000609000000000000" pitchFamily="1" charset="-128"/>
                </a:rPr>
                <a:t>募集</a:t>
              </a:r>
              <a:endParaRPr lang="ja-JP" altLang="en-US" sz="8000" b="1" spc="600" dirty="0">
                <a:ln w="15875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魚石行書" panose="02000609000000000000" pitchFamily="1" charset="-128"/>
                <a:ea typeface="魚石行書" panose="02000609000000000000" pitchFamily="1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 rot="21200019">
              <a:off x="1073874" y="360594"/>
              <a:ext cx="4637188" cy="1199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0" b="1" spc="600" dirty="0">
                  <a:solidFill>
                    <a:srgbClr val="FF0000"/>
                  </a:solidFill>
                  <a:latin typeface="魚石行書" panose="02000609000000000000" pitchFamily="1" charset="-128"/>
                  <a:ea typeface="魚石行書" panose="02000609000000000000" pitchFamily="1" charset="-128"/>
                </a:rPr>
                <a:t>募集</a:t>
              </a:r>
              <a:endParaRPr lang="ja-JP" altLang="en-US" sz="8000" b="1" spc="600" dirty="0">
                <a:solidFill>
                  <a:srgbClr val="FF0000"/>
                </a:solidFill>
                <a:latin typeface="魚石行書" panose="02000609000000000000" pitchFamily="1" charset="-128"/>
                <a:ea typeface="魚石行書" panose="02000609000000000000" pitchFamily="1" charset="-128"/>
              </a:endParaRP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80926" y="4843906"/>
            <a:ext cx="2741456" cy="1156727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開催日時：</a:t>
            </a:r>
            <a:endParaRPr lang="en-US" altLang="ja-JP" sz="2000" b="1" dirty="0">
              <a:solidFill>
                <a:schemeClr val="bg1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  <a:p>
            <a:pPr>
              <a:lnSpc>
                <a:spcPts val="2880"/>
              </a:lnSpc>
              <a:spcAft>
                <a:spcPts val="600"/>
              </a:spcAft>
            </a:pPr>
            <a:r>
              <a:rPr lang="en-US" altLang="ja-JP" sz="2400" b="1" dirty="0">
                <a:solidFill>
                  <a:srgbClr val="FFFF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H29</a:t>
            </a:r>
            <a:r>
              <a:rPr lang="ja-JP" altLang="en-US" sz="2400" b="1" dirty="0">
                <a:solidFill>
                  <a:srgbClr val="FFFF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年</a:t>
            </a:r>
            <a:r>
              <a:rPr lang="en-US" altLang="ja-JP" sz="2800" b="1" dirty="0">
                <a:solidFill>
                  <a:srgbClr val="FFFF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1</a:t>
            </a:r>
            <a:r>
              <a:rPr lang="ja-JP" altLang="en-US" sz="2400" b="1" dirty="0">
                <a:solidFill>
                  <a:srgbClr val="FFFF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月</a:t>
            </a:r>
            <a:r>
              <a:rPr lang="en-US" altLang="ja-JP" sz="2800" b="1" dirty="0">
                <a:solidFill>
                  <a:srgbClr val="FFFF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15</a:t>
            </a:r>
            <a:r>
              <a:rPr lang="ja-JP" altLang="en-US" sz="2400" b="1" dirty="0">
                <a:solidFill>
                  <a:srgbClr val="FFFF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日</a:t>
            </a:r>
            <a:r>
              <a:rPr lang="en-US" altLang="ja-JP" sz="2400" b="1" dirty="0">
                <a:solidFill>
                  <a:srgbClr val="FFFF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(</a:t>
            </a:r>
            <a:r>
              <a:rPr lang="ja-JP" altLang="en-US" sz="2400" b="1" dirty="0">
                <a:solidFill>
                  <a:srgbClr val="FFFF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日</a:t>
            </a:r>
            <a:r>
              <a:rPr lang="en-US" altLang="ja-JP" sz="2400" b="1" dirty="0">
                <a:solidFill>
                  <a:srgbClr val="FFFF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)</a:t>
            </a:r>
            <a:endParaRPr lang="en-US" altLang="ja-JP" sz="2400" b="1" dirty="0">
              <a:solidFill>
                <a:srgbClr val="FFFF00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  <a:p>
            <a:endParaRPr lang="ja-JP" altLang="en-US" sz="2000" b="1" dirty="0">
              <a:solidFill>
                <a:schemeClr val="bg1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724" y="6200527"/>
            <a:ext cx="3185487" cy="677108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会場／主催：</a:t>
            </a:r>
            <a:endParaRPr lang="en-US" altLang="ja-JP" sz="2000" b="1" dirty="0">
              <a:solidFill>
                <a:schemeClr val="bg1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  <a:p>
            <a:r>
              <a:rPr kumimoji="1" lang="ja-JP" altLang="en-US" dirty="0" smtClean="0">
                <a:solidFill>
                  <a:schemeClr val="bg1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京都府立</a:t>
            </a:r>
            <a:r>
              <a:rPr lang="ja-JP" altLang="en-US" dirty="0" smtClean="0">
                <a:solidFill>
                  <a:schemeClr val="bg1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山城勤労者福祉会館</a:t>
            </a:r>
            <a:endParaRPr lang="en-US" altLang="ja-JP" dirty="0" smtClean="0">
              <a:solidFill>
                <a:schemeClr val="bg1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4" t="3106" r="74684" b="65567"/>
          <a:stretch/>
        </p:blipFill>
        <p:spPr>
          <a:xfrm>
            <a:off x="6160471" y="4899041"/>
            <a:ext cx="1463155" cy="2144279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3143097" y="4167765"/>
            <a:ext cx="4308465" cy="84321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en-US" altLang="ja-JP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【</a:t>
            </a:r>
            <a:r>
              <a:rPr lang="ja-JP" altLang="en-US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大会概要</a:t>
            </a:r>
            <a:r>
              <a:rPr lang="en-US" altLang="ja-JP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】</a:t>
            </a:r>
          </a:p>
          <a:p>
            <a:r>
              <a:rPr lang="ja-JP" altLang="en-US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　男女別</a:t>
            </a:r>
            <a:endParaRPr lang="en-US" altLang="ja-JP" sz="1600" dirty="0"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  <a:p>
            <a:r>
              <a:rPr lang="ja-JP" altLang="en-US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　</a:t>
            </a:r>
            <a:r>
              <a:rPr lang="ja-JP" altLang="en-US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予選リーグ　☞　決勝トーナメント</a:t>
            </a:r>
            <a:endParaRPr lang="ja-JP" altLang="en-US" sz="1600" dirty="0"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143096" y="5090363"/>
            <a:ext cx="4343671" cy="77457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en-US" altLang="ja-JP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【</a:t>
            </a:r>
            <a:r>
              <a:rPr lang="ja-JP" altLang="en-US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参加費</a:t>
            </a:r>
            <a:r>
              <a:rPr lang="en-US" altLang="ja-JP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】</a:t>
            </a:r>
          </a:p>
          <a:p>
            <a:pPr>
              <a:lnSpc>
                <a:spcPts val="1700"/>
              </a:lnSpc>
            </a:pPr>
            <a:r>
              <a:rPr lang="ja-JP" altLang="en-US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　</a:t>
            </a:r>
            <a:r>
              <a:rPr lang="en-US" altLang="ja-JP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1</a:t>
            </a:r>
            <a:r>
              <a:rPr lang="ja-JP" altLang="en-US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チーム  </a:t>
            </a:r>
            <a:r>
              <a:rPr lang="en-US" altLang="ja-JP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6,000</a:t>
            </a:r>
            <a:r>
              <a:rPr lang="ja-JP" altLang="en-US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円 </a:t>
            </a:r>
            <a:r>
              <a:rPr lang="en-US" altLang="ja-JP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(</a:t>
            </a:r>
            <a:r>
              <a:rPr lang="ja-JP" altLang="en-US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保険代・参加賞代込</a:t>
            </a:r>
            <a:r>
              <a:rPr lang="en-US" altLang="ja-JP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)</a:t>
            </a:r>
          </a:p>
          <a:p>
            <a:pPr>
              <a:lnSpc>
                <a:spcPts val="1700"/>
              </a:lnSpc>
            </a:pPr>
            <a:r>
              <a:rPr lang="ja-JP" altLang="en-US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 　</a:t>
            </a:r>
            <a:r>
              <a:rPr lang="en-US" altLang="ja-JP" sz="12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※</a:t>
            </a:r>
            <a:r>
              <a:rPr lang="ja-JP" altLang="en-US" sz="12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当日支払い</a:t>
            </a:r>
            <a:endParaRPr lang="en-US" altLang="ja-JP" sz="1200" dirty="0"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143096" y="5929374"/>
            <a:ext cx="4343671" cy="59292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en-US" altLang="ja-JP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【</a:t>
            </a:r>
            <a:r>
              <a:rPr lang="ja-JP" altLang="en-US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定員</a:t>
            </a:r>
            <a:r>
              <a:rPr lang="en-US" altLang="ja-JP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】</a:t>
            </a:r>
          </a:p>
          <a:p>
            <a:r>
              <a:rPr lang="ja-JP" altLang="en-US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　</a:t>
            </a:r>
            <a:r>
              <a:rPr lang="ja-JP" altLang="en-US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男女合計</a:t>
            </a:r>
            <a:r>
              <a:rPr lang="en-US" altLang="ja-JP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16</a:t>
            </a:r>
            <a:r>
              <a:rPr lang="ja-JP" altLang="en-US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チーム </a:t>
            </a:r>
            <a:endParaRPr lang="en-US" altLang="ja-JP" sz="1600" dirty="0"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19923" y="7241412"/>
            <a:ext cx="3531638" cy="90794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20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H28</a:t>
            </a:r>
            <a:r>
              <a:rPr lang="ja-JP" altLang="en-US" sz="20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lang="en-US" altLang="ja-JP" sz="20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12</a:t>
            </a:r>
            <a:r>
              <a:rPr lang="ja-JP" altLang="en-US" sz="20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20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24</a:t>
            </a:r>
            <a:r>
              <a:rPr lang="ja-JP" altLang="en-US" sz="20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日（土）必着</a:t>
            </a:r>
            <a:endParaRPr lang="en-US" altLang="ja-JP" sz="20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申込書</a:t>
            </a:r>
            <a:r>
              <a:rPr lang="ja-JP" altLang="en-US" sz="1400" b="1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に記入の上、郵送・</a:t>
            </a:r>
            <a:r>
              <a:rPr lang="en-US" altLang="ja-JP" sz="1400" b="1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FAX</a:t>
            </a:r>
            <a:r>
              <a:rPr lang="ja-JP" altLang="en-US" sz="1400" b="1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・来館</a:t>
            </a:r>
            <a:endParaRPr lang="en-US" altLang="ja-JP" sz="1400" b="1" dirty="0">
              <a:solidFill>
                <a:srgbClr val="FF0000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いづれかで施設受付へご提出ください。</a:t>
            </a:r>
            <a:endParaRPr lang="en-US" altLang="ja-JP" sz="1400" b="1" dirty="0">
              <a:solidFill>
                <a:srgbClr val="FF0000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143097" y="6552742"/>
            <a:ext cx="5302799" cy="59292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en-US" altLang="ja-JP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【</a:t>
            </a:r>
            <a:r>
              <a:rPr lang="ja-JP" altLang="en-US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その他詳細</a:t>
            </a:r>
            <a:r>
              <a:rPr lang="en-US" altLang="ja-JP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】</a:t>
            </a:r>
          </a:p>
          <a:p>
            <a:r>
              <a:rPr lang="ja-JP" altLang="en-US" sz="160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　</a:t>
            </a:r>
            <a:r>
              <a:rPr lang="ja-JP" altLang="en-US" sz="1600" spc="-15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施設</a:t>
            </a:r>
            <a:r>
              <a:rPr lang="en-US" altLang="ja-JP" sz="1600" spc="-15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HP</a:t>
            </a:r>
            <a:r>
              <a:rPr lang="ja-JP" altLang="en-US" sz="1600" spc="-150" dirty="0"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又は施設受付で大会要項をご覧ください。 </a:t>
            </a:r>
            <a:endParaRPr lang="en-US" altLang="ja-JP" sz="1600" spc="-150" dirty="0"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</p:txBody>
      </p:sp>
      <p:cxnSp>
        <p:nvCxnSpPr>
          <p:cNvPr id="30" name="直線コネクタ 29"/>
          <p:cNvCxnSpPr/>
          <p:nvPr/>
        </p:nvCxnSpPr>
        <p:spPr bwMode="auto">
          <a:xfrm>
            <a:off x="5125073" y="14211805"/>
            <a:ext cx="5616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正方形/長方形 30"/>
          <p:cNvSpPr/>
          <p:nvPr/>
        </p:nvSpPr>
        <p:spPr>
          <a:xfrm>
            <a:off x="-3594" y="8250384"/>
            <a:ext cx="7563271" cy="80808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-13669" y="8420061"/>
            <a:ext cx="1435919" cy="342628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algn="ctr"/>
            <a:r>
              <a:rPr lang="ja-JP" altLang="en-US" sz="1600" dirty="0"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施設お問合せ</a:t>
            </a:r>
          </a:p>
        </p:txBody>
      </p:sp>
      <p:sp>
        <p:nvSpPr>
          <p:cNvPr id="33" name="Rectangle 97"/>
          <p:cNvSpPr>
            <a:spLocks noChangeArrowheads="1"/>
          </p:cNvSpPr>
          <p:nvPr/>
        </p:nvSpPr>
        <p:spPr bwMode="auto">
          <a:xfrm>
            <a:off x="1457517" y="8342326"/>
            <a:ext cx="85177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/>
            <a:r>
              <a:rPr lang="ja-JP" altLang="en-US" sz="1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☎ </a:t>
            </a:r>
            <a:r>
              <a:rPr lang="ja-JP" altLang="en-US" sz="24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０７７４－８２－３６３９</a:t>
            </a:r>
            <a:r>
              <a:rPr lang="ja-JP" altLang="en-US" sz="2400" dirty="0">
                <a:ln>
                  <a:solidFill>
                    <a:sysClr val="windowText" lastClr="000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1200" dirty="0">
                <a:ln>
                  <a:solidFill>
                    <a:sysClr val="windowText" lastClr="000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200" dirty="0">
                <a:ln>
                  <a:solidFill>
                    <a:sysClr val="windowText" lastClr="000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FAX0774</a:t>
            </a:r>
            <a:r>
              <a:rPr lang="ja-JP" altLang="en-US" sz="1200" dirty="0">
                <a:ln>
                  <a:solidFill>
                    <a:sysClr val="windowText" lastClr="000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lang="en-US" altLang="ja-JP" sz="1200" dirty="0">
                <a:ln>
                  <a:solidFill>
                    <a:sysClr val="windowText" lastClr="000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82</a:t>
            </a:r>
            <a:r>
              <a:rPr lang="ja-JP" altLang="en-US" sz="1200" dirty="0">
                <a:ln>
                  <a:solidFill>
                    <a:sysClr val="windowText" lastClr="000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lang="en-US" altLang="ja-JP" sz="1200" dirty="0">
                <a:ln>
                  <a:solidFill>
                    <a:sysClr val="windowText" lastClr="000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3762</a:t>
            </a:r>
            <a:r>
              <a:rPr lang="ja-JP" altLang="en-US" sz="1200" dirty="0">
                <a:ln>
                  <a:solidFill>
                    <a:sysClr val="windowText" lastClr="000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1200" dirty="0">
              <a:ln>
                <a:solidFill>
                  <a:sysClr val="windowText" lastClr="000000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-3596" y="13961251"/>
            <a:ext cx="1338828" cy="369332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r>
              <a:rPr lang="ja-JP" altLang="en-US" dirty="0" smtClean="0">
                <a:latin typeface="小塚ゴシック Pro R" panose="020B0400000000000000" pitchFamily="34" charset="-128"/>
                <a:ea typeface="小塚ゴシック Pro R" panose="020B0400000000000000" pitchFamily="34" charset="-128"/>
              </a:rPr>
              <a:t>◆アクセス</a:t>
            </a:r>
            <a:endParaRPr kumimoji="1" lang="ja-JP" altLang="en-US" dirty="0">
              <a:latin typeface="小塚ゴシック Pro R" panose="020B0400000000000000" pitchFamily="34" charset="-128"/>
              <a:ea typeface="小塚ゴシック Pro R" panose="020B0400000000000000" pitchFamily="34" charset="-128"/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2902472" y="7185332"/>
            <a:ext cx="1017452" cy="1017452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申込</a:t>
            </a:r>
            <a:endParaRPr kumimoji="1" lang="en-US" altLang="ja-JP" dirty="0" smtClean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締切</a:t>
            </a:r>
            <a:endParaRPr kumimoji="1" lang="ja-JP" altLang="en-US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6" name="Rectangle 97"/>
          <p:cNvSpPr>
            <a:spLocks noChangeArrowheads="1"/>
          </p:cNvSpPr>
          <p:nvPr/>
        </p:nvSpPr>
        <p:spPr bwMode="auto">
          <a:xfrm>
            <a:off x="153521" y="6939901"/>
            <a:ext cx="376640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ja-JP" altLang="en-US" sz="1200" b="1" dirty="0">
                <a:solidFill>
                  <a:schemeClr val="bg1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住所</a:t>
            </a:r>
            <a:r>
              <a:rPr lang="ja-JP" altLang="en-US" sz="1000" b="1" spc="-300" dirty="0">
                <a:solidFill>
                  <a:schemeClr val="bg1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：</a:t>
            </a:r>
            <a:r>
              <a:rPr lang="zh-TW" altLang="en-US" sz="1200" b="1" dirty="0">
                <a:solidFill>
                  <a:schemeClr val="bg1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綴喜郡井手町大字井手小字大塚</a:t>
            </a:r>
            <a:r>
              <a:rPr lang="en-US" altLang="zh-TW" sz="1200" b="1" dirty="0">
                <a:solidFill>
                  <a:schemeClr val="bg1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99-35</a:t>
            </a: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679" y="8336066"/>
            <a:ext cx="641621" cy="6416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8" name="Rectangle 97"/>
          <p:cNvSpPr>
            <a:spLocks noChangeArrowheads="1"/>
          </p:cNvSpPr>
          <p:nvPr/>
        </p:nvSpPr>
        <p:spPr bwMode="auto">
          <a:xfrm>
            <a:off x="915050" y="8683961"/>
            <a:ext cx="67085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/>
            <a:r>
              <a:rPr lang="en-US" altLang="ja-JP" sz="20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www.nem-shiteikanri.jp/shisetsu/yamashiro_kinro</a:t>
            </a:r>
            <a:endParaRPr lang="en-US" altLang="ja-JP" sz="2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9" name="Rectangle 97"/>
          <p:cNvSpPr>
            <a:spLocks noChangeArrowheads="1"/>
          </p:cNvSpPr>
          <p:nvPr/>
        </p:nvSpPr>
        <p:spPr bwMode="auto">
          <a:xfrm>
            <a:off x="101708" y="8727214"/>
            <a:ext cx="987362" cy="250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1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/>
            <a:r>
              <a:rPr lang="ja-JP" altLang="en-US" sz="16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</a:t>
            </a:r>
            <a:r>
              <a:rPr lang="en-US" altLang="ja-JP" sz="16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HP</a:t>
            </a:r>
            <a:endParaRPr lang="en-US" altLang="ja-JP" sz="16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0" name="円/楕円 39"/>
          <p:cNvSpPr/>
          <p:nvPr/>
        </p:nvSpPr>
        <p:spPr>
          <a:xfrm>
            <a:off x="3286579" y="9127466"/>
            <a:ext cx="1330389" cy="133038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5414539" y="9151725"/>
            <a:ext cx="1330389" cy="1330389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01708" y="9227123"/>
            <a:ext cx="1539081" cy="1143903"/>
          </a:xfrm>
          <a:prstGeom prst="homePlate">
            <a:avLst>
              <a:gd name="adj" fmla="val 23346"/>
            </a:avLst>
          </a:prstGeom>
          <a:noFill/>
          <a:ln w="57150">
            <a:solidFill>
              <a:srgbClr val="00B0F0"/>
            </a:solidFill>
          </a:ln>
        </p:spPr>
        <p:txBody>
          <a:bodyPr wrap="square" lIns="91424" tIns="45712" rIns="91424" bIns="45712" rtlCol="0" anchor="ctr">
            <a:spAutoFit/>
          </a:bodyPr>
          <a:lstStyle/>
          <a:p>
            <a:pPr algn="ctr">
              <a:lnSpc>
                <a:spcPts val="1600"/>
              </a:lnSpc>
              <a:spcBef>
                <a:spcPts val="600"/>
              </a:spcBef>
            </a:pPr>
            <a:r>
              <a:rPr lang="ja-JP" altLang="en-US" sz="1400" dirty="0">
                <a:solidFill>
                  <a:srgbClr val="00B0F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平成</a:t>
            </a:r>
            <a:r>
              <a:rPr lang="en-US" altLang="ja-JP" sz="1400" dirty="0">
                <a:solidFill>
                  <a:srgbClr val="00B0F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28</a:t>
            </a:r>
            <a:r>
              <a:rPr lang="ja-JP" altLang="en-US" sz="1400" dirty="0">
                <a:solidFill>
                  <a:srgbClr val="00B0F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年度</a:t>
            </a:r>
            <a:endParaRPr lang="en-US" altLang="ja-JP" sz="1400" dirty="0">
              <a:solidFill>
                <a:srgbClr val="00B0F0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400" dirty="0">
                <a:solidFill>
                  <a:srgbClr val="00B0F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実施予定</a:t>
            </a:r>
            <a:endParaRPr lang="en-US" altLang="ja-JP" sz="1400" dirty="0">
              <a:solidFill>
                <a:srgbClr val="00B0F0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  <a:p>
            <a:pPr algn="ctr">
              <a:lnSpc>
                <a:spcPts val="2200"/>
              </a:lnSpc>
              <a:spcBef>
                <a:spcPts val="600"/>
              </a:spcBef>
            </a:pPr>
            <a:r>
              <a:rPr lang="ja-JP" altLang="en-US" sz="2000" b="1" dirty="0">
                <a:solidFill>
                  <a:srgbClr val="00B0F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スポーツ</a:t>
            </a:r>
            <a:endParaRPr lang="en-US" altLang="ja-JP" sz="2000" b="1" dirty="0">
              <a:solidFill>
                <a:srgbClr val="00B0F0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  <a:p>
            <a:pPr algn="ctr">
              <a:lnSpc>
                <a:spcPts val="2200"/>
              </a:lnSpc>
            </a:pPr>
            <a:r>
              <a:rPr lang="ja-JP" altLang="en-US" sz="2000" b="1" dirty="0">
                <a:solidFill>
                  <a:srgbClr val="00B0F0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交流大会</a:t>
            </a:r>
            <a:endParaRPr lang="en-US" altLang="ja-JP" sz="2000" b="1" dirty="0">
              <a:solidFill>
                <a:srgbClr val="00B0F0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</p:txBody>
      </p:sp>
      <p:pic>
        <p:nvPicPr>
          <p:cNvPr id="44" name="図 4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258545">
            <a:off x="4119369" y="9758093"/>
            <a:ext cx="1237262" cy="600513"/>
          </a:xfrm>
          <a:prstGeom prst="rect">
            <a:avLst/>
          </a:prstGeom>
        </p:spPr>
      </p:pic>
      <p:sp>
        <p:nvSpPr>
          <p:cNvPr id="45" name="円/楕円 44"/>
          <p:cNvSpPr/>
          <p:nvPr/>
        </p:nvSpPr>
        <p:spPr>
          <a:xfrm>
            <a:off x="2454713" y="9540002"/>
            <a:ext cx="551438" cy="551438"/>
          </a:xfrm>
          <a:prstGeom prst="ellipse">
            <a:avLst/>
          </a:prstGeom>
          <a:solidFill>
            <a:srgbClr val="6AC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en-US" altLang="ja-JP" sz="1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lang="ja-JP" altLang="en-US" sz="1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endParaRPr lang="ja-JP" altLang="en-US" sz="1200" spc="-15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1754844" y="9518075"/>
            <a:ext cx="551438" cy="551438"/>
          </a:xfrm>
          <a:prstGeom prst="ellipse">
            <a:avLst/>
          </a:prstGeom>
          <a:solidFill>
            <a:srgbClr val="6AC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en-US" altLang="ja-JP" sz="1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12</a:t>
            </a:r>
            <a:r>
              <a:rPr lang="ja-JP" altLang="en-US" sz="1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endParaRPr lang="ja-JP" altLang="en-US" sz="1200" spc="-15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371698" y="9217083"/>
            <a:ext cx="1191352" cy="646331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r>
              <a:rPr lang="en-US" altLang="ja-JP" sz="3600" spc="-3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2/11</a:t>
            </a:r>
            <a:endParaRPr lang="ja-JP" altLang="en-US" sz="3600" spc="-3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332381" y="9795772"/>
            <a:ext cx="1274708" cy="579646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テニス</a:t>
            </a:r>
            <a:endParaRPr lang="en-US" altLang="ja-JP" sz="20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>
              <a:lnSpc>
                <a:spcPts val="19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大会</a:t>
            </a:r>
            <a:endParaRPr lang="ja-JP" altLang="en-US" sz="20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484055" y="9247600"/>
            <a:ext cx="1191352" cy="646331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r>
              <a:rPr lang="en-US" altLang="ja-JP" sz="3600" spc="-30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3/20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104732" y="9820380"/>
            <a:ext cx="1949999" cy="55399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900" spc="-40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ソフトバレー</a:t>
            </a:r>
            <a:endParaRPr lang="en-US" altLang="ja-JP" sz="1900" spc="-400" dirty="0">
              <a:solidFill>
                <a:srgbClr val="00B0F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900" spc="-35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大 会</a:t>
            </a:r>
            <a:endParaRPr lang="ja-JP" altLang="en-US" sz="1900" spc="-350" dirty="0">
              <a:solidFill>
                <a:srgbClr val="00B0F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9347" y="10447976"/>
            <a:ext cx="6516528" cy="276999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r>
              <a:rPr lang="en-US" altLang="ja-JP" sz="1200" dirty="0"/>
              <a:t>※</a:t>
            </a:r>
            <a:r>
              <a:rPr lang="ja-JP" altLang="en-US" sz="1200" dirty="0"/>
              <a:t>各大会の詳細は大会の約</a:t>
            </a:r>
            <a:r>
              <a:rPr lang="en-US" altLang="ja-JP" sz="1200" dirty="0"/>
              <a:t>2</a:t>
            </a:r>
            <a:r>
              <a:rPr lang="ja-JP" altLang="en-US" sz="1200" dirty="0"/>
              <a:t>ヶ月前より要項を配布予定です。</a:t>
            </a:r>
            <a:r>
              <a:rPr lang="en-US" altLang="ja-JP" sz="1200" dirty="0"/>
              <a:t>HP</a:t>
            </a:r>
            <a:r>
              <a:rPr lang="ja-JP" altLang="en-US" sz="1200" dirty="0"/>
              <a:t>又は施設受付でご確認ください。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3513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9" y="202072"/>
            <a:ext cx="7499063" cy="1038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0563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69" y="242486"/>
            <a:ext cx="7031003" cy="1028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0842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154</Words>
  <Application>Microsoft Office PowerPoint</Application>
  <PresentationFormat>ユーザー設定</PresentationFormat>
  <Paragraphs>47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Office テーマ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iwatam</dc:creator>
  <cp:lastModifiedBy>松愛会</cp:lastModifiedBy>
  <cp:revision>33</cp:revision>
  <cp:lastPrinted>2016-11-20T07:51:14Z</cp:lastPrinted>
  <dcterms:created xsi:type="dcterms:W3CDTF">2015-11-18T07:10:38Z</dcterms:created>
  <dcterms:modified xsi:type="dcterms:W3CDTF">2016-11-20T07:51:20Z</dcterms:modified>
</cp:coreProperties>
</file>